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9" r:id="rId1"/>
  </p:sldMasterIdLst>
  <p:notesMasterIdLst>
    <p:notesMasterId r:id="rId6"/>
  </p:notesMasterIdLst>
  <p:handoutMasterIdLst>
    <p:handoutMasterId r:id="rId7"/>
  </p:handoutMasterIdLst>
  <p:sldIdLst>
    <p:sldId id="256" r:id="rId2"/>
    <p:sldId id="260" r:id="rId3"/>
    <p:sldId id="276" r:id="rId4"/>
    <p:sldId id="267" r:id="rId5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FFFF"/>
    <a:srgbClr val="3498DB"/>
    <a:srgbClr val="E8362D"/>
    <a:srgbClr val="00979C"/>
    <a:srgbClr val="F1C40F"/>
    <a:srgbClr val="2ECC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212FE9-E08C-789E-C682-52C27FF1A0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3704AE-DE20-6237-FE38-3780795A56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C17036-57F0-4033-878B-2A84741E291F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E12100-3A00-B3B7-79E4-6C88E0A480B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FA2D7-A351-1075-F0AC-FC5E617F17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50447-A75B-4BF3-841E-F69293135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6939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50401-2409-4A51-A751-C814B6470FB6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E1EAF-3629-45E0-8C7F-C3A565E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99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19085-C9BC-F555-C9F7-69E6E4481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AAAD0-853B-ECB9-2632-4F795AE58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7A44D-EAE0-F4CD-4514-647D8994D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D41E-8961-455E-BE3D-52DCFD182BCA}" type="datetime1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B6714-F2E1-2667-C221-55553C2CD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0331D-6617-F90D-D5F5-1113F7447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66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6B57E-4490-9568-2968-47610DEE5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34CE2-66D0-1441-EA25-4C8B1D669A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599B0-81F6-8CC4-0973-639243073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AD7CF-C4A7-47BC-8CA0-A2423BD6B414}" type="datetime1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06B5C-77FA-A92A-491E-C47B60CC6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6737E-2C0F-CC7C-0A06-E319D1D5B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001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28015D-A39A-0E68-18BB-B8E4DE2B99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15264-E204-4C1A-2803-A35C8AE3DF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7D497-7602-3B3A-FACC-984F7E0B7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7ED-9AA1-4792-8B84-4E6B933EF180}" type="datetime1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EDA14-1035-A1FD-2062-B398C3B01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D9EAF-15D2-4036-A152-C80263DE8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06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63ED2-FAA6-220D-0F82-EA4BBE4F8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929D8-F440-5F6A-292C-CDEA103E1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4053D-C89E-E776-BA75-5D1CB9C8B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F2F41-2D04-40FF-B725-8597E0E2AF28}" type="datetime1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74581-E965-83D2-2EC9-C538FD850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DB0E4-4185-AA74-4239-63018C92C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09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BC838-8650-1DF7-25C1-8092E799C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5F1CD-1ECD-511C-CA74-D798D4B79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1BB07-B2F2-80E3-D1B6-018ACC8CF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906A-C844-4743-B9CD-73C2EEC07552}" type="datetime1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85F6B-C4BF-4C8A-7703-C48F6AC27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97102-1C5E-F89E-29A1-43F7065FF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43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3B5FA-0E46-040F-2277-13781581D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FBD15-F12D-C14B-742A-CAAEFB1BF2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3C1606-9E14-861E-28B4-FE320EC74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77EFFA-010F-C6F3-DB21-1B20A1937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E04E3-7771-46FC-A485-5D5B60EDE7C4}" type="datetime1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7A78E-0082-5347-5672-6C579F8AF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3FF3F-ED5D-D12D-DD4C-788A6B8B2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63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E51B4-B1D9-6BF5-9F69-D9561521F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D6C77-445E-24F9-08E8-57D5F6B1E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2BC510-4E03-7734-D082-F8B33417C5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CB6EA3-E128-4076-EA5B-6BAEBF921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CA46A9-319D-B66B-275B-ABBF66B18F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971FC0-884F-A3CC-D4BB-2C2F70D7A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7B7EB-A95B-4C9B-B5CA-832534FE81AF}" type="datetime1">
              <a:rPr lang="en-US" smtClean="0"/>
              <a:t>8/22/2024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05E603-637E-DD54-8612-C5E2EE9E1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177E6F-FE7A-B638-E80D-93CE2A874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14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Top Corners Rounded 6">
            <a:extLst>
              <a:ext uri="{FF2B5EF4-FFF2-40B4-BE49-F238E27FC236}">
                <a16:creationId xmlns:a16="http://schemas.microsoft.com/office/drawing/2014/main" id="{BE2BBE26-E770-B849-AC57-180D4F8E1B47}"/>
              </a:ext>
            </a:extLst>
          </p:cNvPr>
          <p:cNvSpPr/>
          <p:nvPr userDrawn="1"/>
        </p:nvSpPr>
        <p:spPr>
          <a:xfrm rot="5400000">
            <a:off x="3708617" y="-3520859"/>
            <a:ext cx="840943" cy="827722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6A07A-7891-EF80-BBAD-E4EF29D6B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27" y="136525"/>
            <a:ext cx="11141364" cy="10457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964968-8B6F-4A42-2B29-72426134C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7307F-0EB1-4E56-82DB-1BD3F33DAE22}" type="datetime1">
              <a:rPr lang="en-US" smtClean="0"/>
              <a:t>8/22/2024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FB994D-C797-C88E-D7B3-8711098FF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98117-34BD-B190-4375-0C1B074A4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496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400DA8-BE70-51DC-801D-7F3D135D5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35347-3E15-4228-ACD1-FA410F03C88A}" type="datetime1">
              <a:rPr lang="en-US" smtClean="0"/>
              <a:t>8/22/2024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76AE2-AE83-628D-6A7C-2BFA7C75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686D6-32FD-5DBA-C796-373B70903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973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9BE93-BAEF-5E5E-5EB0-B662E1781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E39A0-A206-2DF7-364A-1CDC33A42F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208038-5DAC-A788-7FBD-A1BF72A00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F37E9-746F-B78E-1671-991A1E9C3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84112-A496-4654-828C-C3F1F14531A1}" type="datetime1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67DC6-FD50-AA1B-8306-AD5AD6430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46540E-EF6A-E970-D2AD-710EF50DD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13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C67D3-8A16-CEC2-29A1-53B9F400D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E053E5-83AA-E7ED-045E-31E9CC089B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9DF34-B2F0-8E9D-3C51-DAC9CA1861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398A2-1227-029F-7AB9-465E813E8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F06F9-3F6B-430D-AD7B-9113A06E2545}" type="datetime1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525A6-038A-CAFC-3C05-4BBBADBE4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F994DE-B83C-4F95-9EFF-B0759C658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29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6069B683-F4CE-E2C6-CC75-D4FD169832BA}"/>
              </a:ext>
            </a:extLst>
          </p:cNvPr>
          <p:cNvSpPr/>
          <p:nvPr userDrawn="1"/>
        </p:nvSpPr>
        <p:spPr>
          <a:xfrm rot="8100000">
            <a:off x="11250661" y="6277768"/>
            <a:ext cx="1390650" cy="678163"/>
          </a:xfrm>
          <a:prstGeom prst="triangle">
            <a:avLst/>
          </a:prstGeom>
          <a:solidFill>
            <a:srgbClr val="3498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5B3DC4A-568C-19CF-5A93-5D70FE3235E0}"/>
              </a:ext>
            </a:extLst>
          </p:cNvPr>
          <p:cNvSpPr/>
          <p:nvPr userDrawn="1"/>
        </p:nvSpPr>
        <p:spPr>
          <a:xfrm>
            <a:off x="10945996" y="6244155"/>
            <a:ext cx="537110" cy="537110"/>
          </a:xfrm>
          <a:prstGeom prst="ellipse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5A6B00-1755-83FF-C98B-A62ED31E602B}"/>
              </a:ext>
            </a:extLst>
          </p:cNvPr>
          <p:cNvSpPr/>
          <p:nvPr userDrawn="1"/>
        </p:nvSpPr>
        <p:spPr>
          <a:xfrm>
            <a:off x="-9236" y="-101599"/>
            <a:ext cx="12201235" cy="2189017"/>
          </a:xfrm>
          <a:custGeom>
            <a:avLst/>
            <a:gdLst>
              <a:gd name="connsiteX0" fmla="*/ 415636 w 12533745"/>
              <a:gd name="connsiteY0" fmla="*/ 2244436 h 2650836"/>
              <a:gd name="connsiteX1" fmla="*/ 4701309 w 12533745"/>
              <a:gd name="connsiteY1" fmla="*/ 692727 h 2650836"/>
              <a:gd name="connsiteX2" fmla="*/ 9827490 w 12533745"/>
              <a:gd name="connsiteY2" fmla="*/ 277091 h 2650836"/>
              <a:gd name="connsiteX3" fmla="*/ 12459854 w 12533745"/>
              <a:gd name="connsiteY3" fmla="*/ 1209963 h 2650836"/>
              <a:gd name="connsiteX4" fmla="*/ 12533745 w 12533745"/>
              <a:gd name="connsiteY4" fmla="*/ 0 h 2650836"/>
              <a:gd name="connsiteX5" fmla="*/ 0 w 12533745"/>
              <a:gd name="connsiteY5" fmla="*/ 64654 h 2650836"/>
              <a:gd name="connsiteX6" fmla="*/ 129309 w 12533745"/>
              <a:gd name="connsiteY6" fmla="*/ 2650836 h 2650836"/>
              <a:gd name="connsiteX7" fmla="*/ 415636 w 12533745"/>
              <a:gd name="connsiteY7" fmla="*/ 2244436 h 2650836"/>
              <a:gd name="connsiteX0" fmla="*/ 415636 w 12533745"/>
              <a:gd name="connsiteY0" fmla="*/ 2244436 h 2244436"/>
              <a:gd name="connsiteX1" fmla="*/ 4701309 w 12533745"/>
              <a:gd name="connsiteY1" fmla="*/ 692727 h 2244436"/>
              <a:gd name="connsiteX2" fmla="*/ 9827490 w 12533745"/>
              <a:gd name="connsiteY2" fmla="*/ 277091 h 2244436"/>
              <a:gd name="connsiteX3" fmla="*/ 12459854 w 12533745"/>
              <a:gd name="connsiteY3" fmla="*/ 1209963 h 2244436"/>
              <a:gd name="connsiteX4" fmla="*/ 12533745 w 12533745"/>
              <a:gd name="connsiteY4" fmla="*/ 0 h 2244436"/>
              <a:gd name="connsiteX5" fmla="*/ 0 w 12533745"/>
              <a:gd name="connsiteY5" fmla="*/ 64654 h 2244436"/>
              <a:gd name="connsiteX6" fmla="*/ 415636 w 12533745"/>
              <a:gd name="connsiteY6" fmla="*/ 2244436 h 2244436"/>
              <a:gd name="connsiteX0" fmla="*/ 249381 w 12533745"/>
              <a:gd name="connsiteY0" fmla="*/ 2336800 h 2336800"/>
              <a:gd name="connsiteX1" fmla="*/ 4701309 w 12533745"/>
              <a:gd name="connsiteY1" fmla="*/ 692727 h 2336800"/>
              <a:gd name="connsiteX2" fmla="*/ 9827490 w 12533745"/>
              <a:gd name="connsiteY2" fmla="*/ 277091 h 2336800"/>
              <a:gd name="connsiteX3" fmla="*/ 12459854 w 12533745"/>
              <a:gd name="connsiteY3" fmla="*/ 1209963 h 2336800"/>
              <a:gd name="connsiteX4" fmla="*/ 12533745 w 12533745"/>
              <a:gd name="connsiteY4" fmla="*/ 0 h 2336800"/>
              <a:gd name="connsiteX5" fmla="*/ 0 w 12533745"/>
              <a:gd name="connsiteY5" fmla="*/ 64654 h 2336800"/>
              <a:gd name="connsiteX6" fmla="*/ 249381 w 12533745"/>
              <a:gd name="connsiteY6" fmla="*/ 2336800 h 2336800"/>
              <a:gd name="connsiteX0" fmla="*/ 0 w 12284364"/>
              <a:gd name="connsiteY0" fmla="*/ 2336800 h 2336800"/>
              <a:gd name="connsiteX1" fmla="*/ 4451928 w 12284364"/>
              <a:gd name="connsiteY1" fmla="*/ 692727 h 2336800"/>
              <a:gd name="connsiteX2" fmla="*/ 9578109 w 12284364"/>
              <a:gd name="connsiteY2" fmla="*/ 277091 h 2336800"/>
              <a:gd name="connsiteX3" fmla="*/ 12210473 w 12284364"/>
              <a:gd name="connsiteY3" fmla="*/ 1209963 h 2336800"/>
              <a:gd name="connsiteX4" fmla="*/ 12284364 w 12284364"/>
              <a:gd name="connsiteY4" fmla="*/ 0 h 2336800"/>
              <a:gd name="connsiteX5" fmla="*/ 36947 w 12284364"/>
              <a:gd name="connsiteY5" fmla="*/ 184727 h 2336800"/>
              <a:gd name="connsiteX6" fmla="*/ 0 w 12284364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96580 w 12302835"/>
              <a:gd name="connsiteY2" fmla="*/ 277091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96580 w 12302835"/>
              <a:gd name="connsiteY2" fmla="*/ 277091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59634 w 12302835"/>
              <a:gd name="connsiteY2" fmla="*/ 424873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59634 w 12302835"/>
              <a:gd name="connsiteY2" fmla="*/ 424873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78107 w 12302835"/>
              <a:gd name="connsiteY2" fmla="*/ 350982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78107 w 12302835"/>
              <a:gd name="connsiteY2" fmla="*/ 350982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244436 h 2244436"/>
              <a:gd name="connsiteX1" fmla="*/ 4470399 w 12302835"/>
              <a:gd name="connsiteY1" fmla="*/ 692727 h 2244436"/>
              <a:gd name="connsiteX2" fmla="*/ 9578107 w 12302835"/>
              <a:gd name="connsiteY2" fmla="*/ 350982 h 2244436"/>
              <a:gd name="connsiteX3" fmla="*/ 12228944 w 12302835"/>
              <a:gd name="connsiteY3" fmla="*/ 1209963 h 2244436"/>
              <a:gd name="connsiteX4" fmla="*/ 12302835 w 12302835"/>
              <a:gd name="connsiteY4" fmla="*/ 0 h 2244436"/>
              <a:gd name="connsiteX5" fmla="*/ 0 w 12302835"/>
              <a:gd name="connsiteY5" fmla="*/ 138545 h 2244436"/>
              <a:gd name="connsiteX6" fmla="*/ 18471 w 12302835"/>
              <a:gd name="connsiteY6" fmla="*/ 2244436 h 2244436"/>
              <a:gd name="connsiteX0" fmla="*/ 18471 w 12302835"/>
              <a:gd name="connsiteY0" fmla="*/ 2244436 h 2244436"/>
              <a:gd name="connsiteX1" fmla="*/ 4470399 w 12302835"/>
              <a:gd name="connsiteY1" fmla="*/ 692727 h 2244436"/>
              <a:gd name="connsiteX2" fmla="*/ 9578107 w 12302835"/>
              <a:gd name="connsiteY2" fmla="*/ 350982 h 2244436"/>
              <a:gd name="connsiteX3" fmla="*/ 12228944 w 12302835"/>
              <a:gd name="connsiteY3" fmla="*/ 1209963 h 2244436"/>
              <a:gd name="connsiteX4" fmla="*/ 12302835 w 12302835"/>
              <a:gd name="connsiteY4" fmla="*/ 0 h 2244436"/>
              <a:gd name="connsiteX5" fmla="*/ 0 w 12302835"/>
              <a:gd name="connsiteY5" fmla="*/ 138545 h 2244436"/>
              <a:gd name="connsiteX6" fmla="*/ 18471 w 12302835"/>
              <a:gd name="connsiteY6" fmla="*/ 2244436 h 2244436"/>
              <a:gd name="connsiteX0" fmla="*/ 18471 w 12302835"/>
              <a:gd name="connsiteY0" fmla="*/ 2244436 h 2244436"/>
              <a:gd name="connsiteX1" fmla="*/ 4470399 w 12302835"/>
              <a:gd name="connsiteY1" fmla="*/ 692727 h 2244436"/>
              <a:gd name="connsiteX2" fmla="*/ 9578107 w 12302835"/>
              <a:gd name="connsiteY2" fmla="*/ 350982 h 2244436"/>
              <a:gd name="connsiteX3" fmla="*/ 12228944 w 12302835"/>
              <a:gd name="connsiteY3" fmla="*/ 1209963 h 2244436"/>
              <a:gd name="connsiteX4" fmla="*/ 12302835 w 12302835"/>
              <a:gd name="connsiteY4" fmla="*/ 0 h 2244436"/>
              <a:gd name="connsiteX5" fmla="*/ 0 w 12302835"/>
              <a:gd name="connsiteY5" fmla="*/ 166254 h 2244436"/>
              <a:gd name="connsiteX6" fmla="*/ 18471 w 12302835"/>
              <a:gd name="connsiteY6" fmla="*/ 2244436 h 2244436"/>
              <a:gd name="connsiteX0" fmla="*/ 18471 w 12228944"/>
              <a:gd name="connsiteY0" fmla="*/ 2189017 h 2189017"/>
              <a:gd name="connsiteX1" fmla="*/ 4470399 w 12228944"/>
              <a:gd name="connsiteY1" fmla="*/ 637308 h 2189017"/>
              <a:gd name="connsiteX2" fmla="*/ 9578107 w 12228944"/>
              <a:gd name="connsiteY2" fmla="*/ 295563 h 2189017"/>
              <a:gd name="connsiteX3" fmla="*/ 12228944 w 12228944"/>
              <a:gd name="connsiteY3" fmla="*/ 1154544 h 2189017"/>
              <a:gd name="connsiteX4" fmla="*/ 12201235 w 12228944"/>
              <a:gd name="connsiteY4" fmla="*/ 0 h 2189017"/>
              <a:gd name="connsiteX5" fmla="*/ 0 w 12228944"/>
              <a:gd name="connsiteY5" fmla="*/ 110835 h 2189017"/>
              <a:gd name="connsiteX6" fmla="*/ 18471 w 12228944"/>
              <a:gd name="connsiteY6" fmla="*/ 2189017 h 2189017"/>
              <a:gd name="connsiteX0" fmla="*/ 18471 w 12201235"/>
              <a:gd name="connsiteY0" fmla="*/ 2189017 h 2189017"/>
              <a:gd name="connsiteX1" fmla="*/ 4470399 w 12201235"/>
              <a:gd name="connsiteY1" fmla="*/ 637308 h 2189017"/>
              <a:gd name="connsiteX2" fmla="*/ 9578107 w 12201235"/>
              <a:gd name="connsiteY2" fmla="*/ 295563 h 2189017"/>
              <a:gd name="connsiteX3" fmla="*/ 12191998 w 12201235"/>
              <a:gd name="connsiteY3" fmla="*/ 1163780 h 2189017"/>
              <a:gd name="connsiteX4" fmla="*/ 12201235 w 12201235"/>
              <a:gd name="connsiteY4" fmla="*/ 0 h 2189017"/>
              <a:gd name="connsiteX5" fmla="*/ 0 w 12201235"/>
              <a:gd name="connsiteY5" fmla="*/ 110835 h 2189017"/>
              <a:gd name="connsiteX6" fmla="*/ 18471 w 12201235"/>
              <a:gd name="connsiteY6" fmla="*/ 2189017 h 2189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1235" h="2189017">
                <a:moveTo>
                  <a:pt x="18471" y="2189017"/>
                </a:moveTo>
                <a:cubicBezTo>
                  <a:pt x="1502447" y="1640993"/>
                  <a:pt x="2524605" y="1037551"/>
                  <a:pt x="4470399" y="637308"/>
                </a:cubicBezTo>
                <a:cubicBezTo>
                  <a:pt x="6066750" y="294023"/>
                  <a:pt x="8291174" y="207818"/>
                  <a:pt x="9578107" y="295563"/>
                </a:cubicBezTo>
                <a:cubicBezTo>
                  <a:pt x="10865040" y="383308"/>
                  <a:pt x="11648593" y="683489"/>
                  <a:pt x="12191998" y="1163780"/>
                </a:cubicBezTo>
                <a:lnTo>
                  <a:pt x="12201235" y="0"/>
                </a:lnTo>
                <a:lnTo>
                  <a:pt x="0" y="110835"/>
                </a:lnTo>
                <a:lnTo>
                  <a:pt x="18471" y="2189017"/>
                </a:lnTo>
                <a:close/>
              </a:path>
            </a:pathLst>
          </a:custGeom>
          <a:solidFill>
            <a:srgbClr val="F1C40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5C9D0F17-5ADD-6289-C4F0-02BD244BE64F}"/>
              </a:ext>
            </a:extLst>
          </p:cNvPr>
          <p:cNvSpPr/>
          <p:nvPr userDrawn="1"/>
        </p:nvSpPr>
        <p:spPr>
          <a:xfrm>
            <a:off x="2882503" y="-17860"/>
            <a:ext cx="1397793" cy="1397793"/>
          </a:xfrm>
          <a:prstGeom prst="diamond">
            <a:avLst/>
          </a:prstGeom>
          <a:solidFill>
            <a:srgbClr val="3498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2BF1D1-BD6A-0BDA-C0E6-B54A90EB95ED}"/>
              </a:ext>
            </a:extLst>
          </p:cNvPr>
          <p:cNvSpPr/>
          <p:nvPr userDrawn="1"/>
        </p:nvSpPr>
        <p:spPr>
          <a:xfrm>
            <a:off x="-9237" y="-110836"/>
            <a:ext cx="12201238" cy="2466109"/>
          </a:xfrm>
          <a:custGeom>
            <a:avLst/>
            <a:gdLst>
              <a:gd name="connsiteX0" fmla="*/ 277091 w 12783128"/>
              <a:gd name="connsiteY0" fmla="*/ 1468581 h 1487054"/>
              <a:gd name="connsiteX1" fmla="*/ 1034473 w 12783128"/>
              <a:gd name="connsiteY1" fmla="*/ 581891 h 1487054"/>
              <a:gd name="connsiteX2" fmla="*/ 3205019 w 12783128"/>
              <a:gd name="connsiteY2" fmla="*/ 508000 h 1487054"/>
              <a:gd name="connsiteX3" fmla="*/ 10049164 w 12783128"/>
              <a:gd name="connsiteY3" fmla="*/ 147781 h 1487054"/>
              <a:gd name="connsiteX4" fmla="*/ 12681528 w 12783128"/>
              <a:gd name="connsiteY4" fmla="*/ 757381 h 1487054"/>
              <a:gd name="connsiteX5" fmla="*/ 12783128 w 12783128"/>
              <a:gd name="connsiteY5" fmla="*/ 9236 h 1487054"/>
              <a:gd name="connsiteX6" fmla="*/ 0 w 12783128"/>
              <a:gd name="connsiteY6" fmla="*/ 0 h 1487054"/>
              <a:gd name="connsiteX7" fmla="*/ 55419 w 12783128"/>
              <a:gd name="connsiteY7" fmla="*/ 1487054 h 1487054"/>
              <a:gd name="connsiteX8" fmla="*/ 277091 w 12783128"/>
              <a:gd name="connsiteY8" fmla="*/ 1468581 h 1487054"/>
              <a:gd name="connsiteX0" fmla="*/ 267854 w 12783128"/>
              <a:gd name="connsiteY0" fmla="*/ 1496290 h 1496290"/>
              <a:gd name="connsiteX1" fmla="*/ 1034473 w 12783128"/>
              <a:gd name="connsiteY1" fmla="*/ 581891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034473 w 12783128"/>
              <a:gd name="connsiteY1" fmla="*/ 581891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034473 w 12783128"/>
              <a:gd name="connsiteY1" fmla="*/ 581891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302328 w 12783128"/>
              <a:gd name="connsiteY1" fmla="*/ 609600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302328 w 12783128"/>
              <a:gd name="connsiteY1" fmla="*/ 609600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302328 w 12783128"/>
              <a:gd name="connsiteY1" fmla="*/ 609600 h 1496290"/>
              <a:gd name="connsiteX2" fmla="*/ 10049164 w 12783128"/>
              <a:gd name="connsiteY2" fmla="*/ 147781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049164 w 12783128"/>
              <a:gd name="connsiteY2" fmla="*/ 147781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049164 w 12783128"/>
              <a:gd name="connsiteY2" fmla="*/ 147781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187710 w 12783128"/>
              <a:gd name="connsiteY2" fmla="*/ 286327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187710 w 12783128"/>
              <a:gd name="connsiteY2" fmla="*/ 286327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58618 w 12783128"/>
              <a:gd name="connsiteY0" fmla="*/ 2041236 h 2041236"/>
              <a:gd name="connsiteX1" fmla="*/ 2743200 w 12783128"/>
              <a:gd name="connsiteY1" fmla="*/ 387927 h 2041236"/>
              <a:gd name="connsiteX2" fmla="*/ 10187710 w 12783128"/>
              <a:gd name="connsiteY2" fmla="*/ 286327 h 2041236"/>
              <a:gd name="connsiteX3" fmla="*/ 12681528 w 12783128"/>
              <a:gd name="connsiteY3" fmla="*/ 757381 h 2041236"/>
              <a:gd name="connsiteX4" fmla="*/ 12783128 w 12783128"/>
              <a:gd name="connsiteY4" fmla="*/ 9236 h 2041236"/>
              <a:gd name="connsiteX5" fmla="*/ 0 w 12783128"/>
              <a:gd name="connsiteY5" fmla="*/ 0 h 2041236"/>
              <a:gd name="connsiteX6" fmla="*/ 55419 w 12783128"/>
              <a:gd name="connsiteY6" fmla="*/ 1487054 h 2041236"/>
              <a:gd name="connsiteX7" fmla="*/ 258618 w 12783128"/>
              <a:gd name="connsiteY7" fmla="*/ 2041236 h 2041236"/>
              <a:gd name="connsiteX0" fmla="*/ 258618 w 12783128"/>
              <a:gd name="connsiteY0" fmla="*/ 2041236 h 2041236"/>
              <a:gd name="connsiteX1" fmla="*/ 2743200 w 12783128"/>
              <a:gd name="connsiteY1" fmla="*/ 387927 h 2041236"/>
              <a:gd name="connsiteX2" fmla="*/ 10187710 w 12783128"/>
              <a:gd name="connsiteY2" fmla="*/ 286327 h 2041236"/>
              <a:gd name="connsiteX3" fmla="*/ 12469092 w 12783128"/>
              <a:gd name="connsiteY3" fmla="*/ 812800 h 2041236"/>
              <a:gd name="connsiteX4" fmla="*/ 12783128 w 12783128"/>
              <a:gd name="connsiteY4" fmla="*/ 9236 h 2041236"/>
              <a:gd name="connsiteX5" fmla="*/ 0 w 12783128"/>
              <a:gd name="connsiteY5" fmla="*/ 0 h 2041236"/>
              <a:gd name="connsiteX6" fmla="*/ 55419 w 12783128"/>
              <a:gd name="connsiteY6" fmla="*/ 1487054 h 2041236"/>
              <a:gd name="connsiteX7" fmla="*/ 258618 w 12783128"/>
              <a:gd name="connsiteY7" fmla="*/ 2041236 h 2041236"/>
              <a:gd name="connsiteX0" fmla="*/ 258618 w 12469092"/>
              <a:gd name="connsiteY0" fmla="*/ 2041236 h 2041236"/>
              <a:gd name="connsiteX1" fmla="*/ 2743200 w 12469092"/>
              <a:gd name="connsiteY1" fmla="*/ 387927 h 2041236"/>
              <a:gd name="connsiteX2" fmla="*/ 10187710 w 12469092"/>
              <a:gd name="connsiteY2" fmla="*/ 286327 h 2041236"/>
              <a:gd name="connsiteX3" fmla="*/ 12469092 w 12469092"/>
              <a:gd name="connsiteY3" fmla="*/ 812800 h 2041236"/>
              <a:gd name="connsiteX4" fmla="*/ 12459855 w 12469092"/>
              <a:gd name="connsiteY4" fmla="*/ 0 h 2041236"/>
              <a:gd name="connsiteX5" fmla="*/ 0 w 12469092"/>
              <a:gd name="connsiteY5" fmla="*/ 0 h 2041236"/>
              <a:gd name="connsiteX6" fmla="*/ 55419 w 12469092"/>
              <a:gd name="connsiteY6" fmla="*/ 1487054 h 2041236"/>
              <a:gd name="connsiteX7" fmla="*/ 258618 w 12469092"/>
              <a:gd name="connsiteY7" fmla="*/ 2041236 h 2041236"/>
              <a:gd name="connsiteX0" fmla="*/ 258618 w 12469092"/>
              <a:gd name="connsiteY0" fmla="*/ 2041236 h 2041236"/>
              <a:gd name="connsiteX1" fmla="*/ 2743200 w 12469092"/>
              <a:gd name="connsiteY1" fmla="*/ 387927 h 2041236"/>
              <a:gd name="connsiteX2" fmla="*/ 10187710 w 12469092"/>
              <a:gd name="connsiteY2" fmla="*/ 286327 h 2041236"/>
              <a:gd name="connsiteX3" fmla="*/ 12469092 w 12469092"/>
              <a:gd name="connsiteY3" fmla="*/ 812800 h 2041236"/>
              <a:gd name="connsiteX4" fmla="*/ 12459855 w 12469092"/>
              <a:gd name="connsiteY4" fmla="*/ 0 h 2041236"/>
              <a:gd name="connsiteX5" fmla="*/ 0 w 12469092"/>
              <a:gd name="connsiteY5" fmla="*/ 0 h 2041236"/>
              <a:gd name="connsiteX6" fmla="*/ 258618 w 12469092"/>
              <a:gd name="connsiteY6" fmla="*/ 2041236 h 2041236"/>
              <a:gd name="connsiteX0" fmla="*/ 101600 w 12312074"/>
              <a:gd name="connsiteY0" fmla="*/ 2041236 h 2041236"/>
              <a:gd name="connsiteX1" fmla="*/ 2586182 w 12312074"/>
              <a:gd name="connsiteY1" fmla="*/ 387927 h 2041236"/>
              <a:gd name="connsiteX2" fmla="*/ 10030692 w 12312074"/>
              <a:gd name="connsiteY2" fmla="*/ 286327 h 2041236"/>
              <a:gd name="connsiteX3" fmla="*/ 12312074 w 12312074"/>
              <a:gd name="connsiteY3" fmla="*/ 812800 h 2041236"/>
              <a:gd name="connsiteX4" fmla="*/ 12302837 w 12312074"/>
              <a:gd name="connsiteY4" fmla="*/ 0 h 2041236"/>
              <a:gd name="connsiteX5" fmla="*/ 0 w 12312074"/>
              <a:gd name="connsiteY5" fmla="*/ 120073 h 2041236"/>
              <a:gd name="connsiteX6" fmla="*/ 101600 w 12312074"/>
              <a:gd name="connsiteY6" fmla="*/ 2041236 h 2041236"/>
              <a:gd name="connsiteX0" fmla="*/ 0 w 12210474"/>
              <a:gd name="connsiteY0" fmla="*/ 2041236 h 2041236"/>
              <a:gd name="connsiteX1" fmla="*/ 2484582 w 12210474"/>
              <a:gd name="connsiteY1" fmla="*/ 387927 h 2041236"/>
              <a:gd name="connsiteX2" fmla="*/ 9929092 w 12210474"/>
              <a:gd name="connsiteY2" fmla="*/ 286327 h 2041236"/>
              <a:gd name="connsiteX3" fmla="*/ 12210474 w 12210474"/>
              <a:gd name="connsiteY3" fmla="*/ 812800 h 2041236"/>
              <a:gd name="connsiteX4" fmla="*/ 12201237 w 12210474"/>
              <a:gd name="connsiteY4" fmla="*/ 0 h 2041236"/>
              <a:gd name="connsiteX5" fmla="*/ 64654 w 12210474"/>
              <a:gd name="connsiteY5" fmla="*/ 175491 h 2041236"/>
              <a:gd name="connsiteX6" fmla="*/ 0 w 12210474"/>
              <a:gd name="connsiteY6" fmla="*/ 2041236 h 2041236"/>
              <a:gd name="connsiteX0" fmla="*/ 0 w 12210474"/>
              <a:gd name="connsiteY0" fmla="*/ 2041236 h 2041236"/>
              <a:gd name="connsiteX1" fmla="*/ 2484582 w 12210474"/>
              <a:gd name="connsiteY1" fmla="*/ 387927 h 2041236"/>
              <a:gd name="connsiteX2" fmla="*/ 9929092 w 12210474"/>
              <a:gd name="connsiteY2" fmla="*/ 286327 h 2041236"/>
              <a:gd name="connsiteX3" fmla="*/ 12210474 w 12210474"/>
              <a:gd name="connsiteY3" fmla="*/ 812800 h 2041236"/>
              <a:gd name="connsiteX4" fmla="*/ 12201237 w 12210474"/>
              <a:gd name="connsiteY4" fmla="*/ 0 h 2041236"/>
              <a:gd name="connsiteX5" fmla="*/ 0 w 12210474"/>
              <a:gd name="connsiteY5" fmla="*/ 110836 h 2041236"/>
              <a:gd name="connsiteX6" fmla="*/ 0 w 12210474"/>
              <a:gd name="connsiteY6" fmla="*/ 2041236 h 2041236"/>
              <a:gd name="connsiteX0" fmla="*/ 0 w 12210474"/>
              <a:gd name="connsiteY0" fmla="*/ 2466109 h 2466109"/>
              <a:gd name="connsiteX1" fmla="*/ 2484582 w 12210474"/>
              <a:gd name="connsiteY1" fmla="*/ 387927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2484582 w 12210474"/>
              <a:gd name="connsiteY1" fmla="*/ 387927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2558473 w 12210474"/>
              <a:gd name="connsiteY1" fmla="*/ 748145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2558473 w 12210474"/>
              <a:gd name="connsiteY1" fmla="*/ 748145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3158837 w 12210474"/>
              <a:gd name="connsiteY1" fmla="*/ 683491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3158837 w 12210474"/>
              <a:gd name="connsiteY1" fmla="*/ 683491 h 2466109"/>
              <a:gd name="connsiteX2" fmla="*/ 9864438 w 12210474"/>
              <a:gd name="connsiteY2" fmla="*/ 406400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01237"/>
              <a:gd name="connsiteY0" fmla="*/ 2466109 h 2466109"/>
              <a:gd name="connsiteX1" fmla="*/ 3158837 w 12201237"/>
              <a:gd name="connsiteY1" fmla="*/ 683491 h 2466109"/>
              <a:gd name="connsiteX2" fmla="*/ 9864438 w 12201237"/>
              <a:gd name="connsiteY2" fmla="*/ 406400 h 2466109"/>
              <a:gd name="connsiteX3" fmla="*/ 12182765 w 12201237"/>
              <a:gd name="connsiteY3" fmla="*/ 1099127 h 2466109"/>
              <a:gd name="connsiteX4" fmla="*/ 12201237 w 12201237"/>
              <a:gd name="connsiteY4" fmla="*/ 0 h 2466109"/>
              <a:gd name="connsiteX5" fmla="*/ 0 w 12201237"/>
              <a:gd name="connsiteY5" fmla="*/ 110836 h 2466109"/>
              <a:gd name="connsiteX6" fmla="*/ 0 w 12201237"/>
              <a:gd name="connsiteY6" fmla="*/ 2466109 h 2466109"/>
              <a:gd name="connsiteX0" fmla="*/ 0 w 12201237"/>
              <a:gd name="connsiteY0" fmla="*/ 2466109 h 2466109"/>
              <a:gd name="connsiteX1" fmla="*/ 3158837 w 12201237"/>
              <a:gd name="connsiteY1" fmla="*/ 683491 h 2466109"/>
              <a:gd name="connsiteX2" fmla="*/ 9864438 w 12201237"/>
              <a:gd name="connsiteY2" fmla="*/ 406400 h 2466109"/>
              <a:gd name="connsiteX3" fmla="*/ 12182765 w 12201237"/>
              <a:gd name="connsiteY3" fmla="*/ 1099127 h 2466109"/>
              <a:gd name="connsiteX4" fmla="*/ 12201237 w 12201237"/>
              <a:gd name="connsiteY4" fmla="*/ 0 h 2466109"/>
              <a:gd name="connsiteX5" fmla="*/ 0 w 12201237"/>
              <a:gd name="connsiteY5" fmla="*/ 110836 h 2466109"/>
              <a:gd name="connsiteX6" fmla="*/ 0 w 12201237"/>
              <a:gd name="connsiteY6" fmla="*/ 2466109 h 2466109"/>
              <a:gd name="connsiteX0" fmla="*/ 0 w 12201238"/>
              <a:gd name="connsiteY0" fmla="*/ 2466109 h 2466109"/>
              <a:gd name="connsiteX1" fmla="*/ 3158837 w 12201238"/>
              <a:gd name="connsiteY1" fmla="*/ 683491 h 2466109"/>
              <a:gd name="connsiteX2" fmla="*/ 9864438 w 12201238"/>
              <a:gd name="connsiteY2" fmla="*/ 406400 h 2466109"/>
              <a:gd name="connsiteX3" fmla="*/ 12201238 w 12201238"/>
              <a:gd name="connsiteY3" fmla="*/ 1099127 h 2466109"/>
              <a:gd name="connsiteX4" fmla="*/ 12201237 w 12201238"/>
              <a:gd name="connsiteY4" fmla="*/ 0 h 2466109"/>
              <a:gd name="connsiteX5" fmla="*/ 0 w 12201238"/>
              <a:gd name="connsiteY5" fmla="*/ 110836 h 2466109"/>
              <a:gd name="connsiteX6" fmla="*/ 0 w 12201238"/>
              <a:gd name="connsiteY6" fmla="*/ 2466109 h 2466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1238" h="2466109">
                <a:moveTo>
                  <a:pt x="0" y="2466109"/>
                </a:moveTo>
                <a:cubicBezTo>
                  <a:pt x="153940" y="2176703"/>
                  <a:pt x="1514764" y="1026776"/>
                  <a:pt x="3158837" y="683491"/>
                </a:cubicBezTo>
                <a:cubicBezTo>
                  <a:pt x="4802910" y="340206"/>
                  <a:pt x="8357371" y="337127"/>
                  <a:pt x="9864438" y="406400"/>
                </a:cubicBezTo>
                <a:cubicBezTo>
                  <a:pt x="11371505" y="475673"/>
                  <a:pt x="11582401" y="609600"/>
                  <a:pt x="12201238" y="1099127"/>
                </a:cubicBezTo>
                <a:cubicBezTo>
                  <a:pt x="12201238" y="732751"/>
                  <a:pt x="12201237" y="366376"/>
                  <a:pt x="12201237" y="0"/>
                </a:cubicBezTo>
                <a:lnTo>
                  <a:pt x="0" y="110836"/>
                </a:lnTo>
                <a:lnTo>
                  <a:pt x="0" y="2466109"/>
                </a:lnTo>
                <a:close/>
              </a:path>
            </a:pathLst>
          </a:cu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F6F922-54E5-C9D9-E75B-9FB7C023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A5C8F-164D-7E1D-EF92-07DBF719A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43CF-10DD-AF75-33A6-A8144BB11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BCB8D-29B8-4E35-9093-2F363A120E10}" type="datetime1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8D02E-7365-E015-EAB9-8DEDBB29C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E6988-4767-75E2-85F5-D1C04F94B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5996" y="6356350"/>
            <a:ext cx="5371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93FD5F73-0A7F-43DF-92DF-1CB70364DBB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: Top Corners Rounded 8">
            <a:extLst>
              <a:ext uri="{FF2B5EF4-FFF2-40B4-BE49-F238E27FC236}">
                <a16:creationId xmlns:a16="http://schemas.microsoft.com/office/drawing/2014/main" id="{D5EDC247-EAEC-64B0-B97C-1B68C8CA4416}"/>
              </a:ext>
            </a:extLst>
          </p:cNvPr>
          <p:cNvSpPr/>
          <p:nvPr userDrawn="1"/>
        </p:nvSpPr>
        <p:spPr>
          <a:xfrm rot="10800000">
            <a:off x="8610599" y="-82262"/>
            <a:ext cx="2910607" cy="872836"/>
          </a:xfrm>
          <a:prstGeom prst="round2SameRect">
            <a:avLst>
              <a:gd name="adj1" fmla="val 25379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279400" sx="102000" sy="102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53209A-5331-ACB0-B99A-5450181EFD9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4640" y="48160"/>
            <a:ext cx="2604306" cy="66914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632AF3-F645-2F85-4340-AFBD131029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" t="3607" r="15402" b="4065"/>
          <a:stretch/>
        </p:blipFill>
        <p:spPr>
          <a:xfrm>
            <a:off x="8139824" y="1870075"/>
            <a:ext cx="4052175" cy="343925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3163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0" r:id="rId1"/>
    <p:sldLayoutId id="2147483931" r:id="rId2"/>
    <p:sldLayoutId id="2147483932" r:id="rId3"/>
    <p:sldLayoutId id="2147483933" r:id="rId4"/>
    <p:sldLayoutId id="2147483934" r:id="rId5"/>
    <p:sldLayoutId id="2147483935" r:id="rId6"/>
    <p:sldLayoutId id="2147483936" r:id="rId7"/>
    <p:sldLayoutId id="2147483937" r:id="rId8"/>
    <p:sldLayoutId id="2147483938" r:id="rId9"/>
    <p:sldLayoutId id="2147483939" r:id="rId10"/>
    <p:sldLayoutId id="214748394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4C46C1-DAF0-86BB-C2A1-629410F7E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6216" y="1327620"/>
            <a:ext cx="10599565" cy="1305318"/>
          </a:xfrm>
        </p:spPr>
        <p:txBody>
          <a:bodyPr>
            <a:normAutofit/>
          </a:bodyPr>
          <a:lstStyle/>
          <a:p>
            <a:r>
              <a:rPr lang="th-TH" sz="7200" dirty="0">
                <a:solidFill>
                  <a:srgbClr val="2ECC71"/>
                </a:solidFill>
              </a:rPr>
              <a:t>เครื่องตั้งเวลาเปิด-ปิด</a:t>
            </a:r>
            <a:endParaRPr lang="en-US" sz="7200" dirty="0">
              <a:solidFill>
                <a:srgbClr val="2ECC71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7CF5C2D-C2DD-F330-FBC5-B4AA4A1C1B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7781" y="2449277"/>
            <a:ext cx="6976436" cy="165576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1C40F"/>
                </a:solidFill>
              </a:rPr>
              <a:t>(</a:t>
            </a:r>
            <a:r>
              <a:rPr lang="th-TH" sz="4000" dirty="0">
                <a:solidFill>
                  <a:srgbClr val="F1C40F"/>
                </a:solidFill>
              </a:rPr>
              <a:t>ไทม์เมอร์</a:t>
            </a:r>
            <a:r>
              <a:rPr lang="en-US" sz="4000" dirty="0">
                <a:solidFill>
                  <a:srgbClr val="F1C40F"/>
                </a:solidFill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0727E9-EFD9-C546-CB39-B09006371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</a:t>
            </a:fld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F04633B-63C5-908C-7CD6-FD20B528732D}"/>
              </a:ext>
            </a:extLst>
          </p:cNvPr>
          <p:cNvSpPr/>
          <p:nvPr/>
        </p:nvSpPr>
        <p:spPr>
          <a:xfrm>
            <a:off x="8408389" y="3389611"/>
            <a:ext cx="2876957" cy="287695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444500" dist="3429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93D0B8-CF9A-BE19-924A-DEF54941B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4242" y="3833678"/>
            <a:ext cx="1885250" cy="198882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20DC41F-D7FC-463A-7880-F0D1FF2E4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1" t="10278" r="4874" b="12222"/>
          <a:stretch/>
        </p:blipFill>
        <p:spPr>
          <a:xfrm>
            <a:off x="3653261" y="3197050"/>
            <a:ext cx="5119264" cy="3260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8D1DDE6-8EB7-3AF8-0070-551B239F6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0526" y="3754595"/>
            <a:ext cx="3163492" cy="21585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A768E6-8F46-AC78-D88B-5A38338A27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108" y="2484208"/>
            <a:ext cx="1585899" cy="15858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1F7B670-7B08-CB97-6B7A-CE1EDAE04C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697" y="3965959"/>
            <a:ext cx="2243030" cy="224303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F548FA3-DBD3-E4F4-50FD-E4FBA95FFA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65" t="13778" r="24690" b="15099"/>
          <a:stretch/>
        </p:blipFill>
        <p:spPr bwMode="auto">
          <a:xfrm>
            <a:off x="7992718" y="2525651"/>
            <a:ext cx="1799295" cy="185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339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DC1CCB6-C581-E014-BF64-531D2E8DC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หลักการทำงาน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4198A-D4C0-0786-01D4-495CB06EA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EFE995-EF4A-A806-735F-2B11E9AD7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242100" y="2643628"/>
            <a:ext cx="3616310" cy="302437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A858606-671D-23E4-1150-E789CA52D1E1}"/>
              </a:ext>
            </a:extLst>
          </p:cNvPr>
          <p:cNvGrpSpPr/>
          <p:nvPr/>
        </p:nvGrpSpPr>
        <p:grpSpPr>
          <a:xfrm>
            <a:off x="3107094" y="2977124"/>
            <a:ext cx="3985922" cy="2538977"/>
            <a:chOff x="3653261" y="3197050"/>
            <a:chExt cx="5119264" cy="32609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31216BE-D68E-452E-A809-14F6A193F5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31" t="10278" r="4874" b="12222"/>
            <a:stretch/>
          </p:blipFill>
          <p:spPr>
            <a:xfrm>
              <a:off x="3653261" y="3197050"/>
              <a:ext cx="5119264" cy="32609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12C8A48-6634-8747-7F0F-6E5EA019F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20526" y="3754595"/>
              <a:ext cx="3163492" cy="2158525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CCC4070-DF40-5644-D769-09277E99C3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69" y="1391225"/>
            <a:ext cx="1585899" cy="158589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232B90F-B1EA-E945-CA51-1731B00BD38C}"/>
              </a:ext>
            </a:extLst>
          </p:cNvPr>
          <p:cNvCxnSpPr>
            <a:cxnSpLocks/>
          </p:cNvCxnSpPr>
          <p:nvPr/>
        </p:nvCxnSpPr>
        <p:spPr>
          <a:xfrm>
            <a:off x="2108719" y="2808515"/>
            <a:ext cx="998375" cy="88640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E30D196-9723-4C23-1589-9337631D43A3}"/>
              </a:ext>
            </a:extLst>
          </p:cNvPr>
          <p:cNvSpPr txBox="1"/>
          <p:nvPr/>
        </p:nvSpPr>
        <p:spPr>
          <a:xfrm>
            <a:off x="1284161" y="3105191"/>
            <a:ext cx="15365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/>
              <a:t>เวลาปัจจุบัน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3FE57F-39B6-E6D1-84E5-CD4CF0DD8B36}"/>
              </a:ext>
            </a:extLst>
          </p:cNvPr>
          <p:cNvSpPr txBox="1"/>
          <p:nvPr/>
        </p:nvSpPr>
        <p:spPr>
          <a:xfrm>
            <a:off x="7016958" y="3566856"/>
            <a:ext cx="2148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/>
              <a:t>สั่งงานรีเลย์</a:t>
            </a:r>
            <a:endParaRPr lang="en-US" sz="24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1381E8D-A9E0-0476-4036-CA57D336169F}"/>
              </a:ext>
            </a:extLst>
          </p:cNvPr>
          <p:cNvCxnSpPr>
            <a:cxnSpLocks/>
          </p:cNvCxnSpPr>
          <p:nvPr/>
        </p:nvCxnSpPr>
        <p:spPr>
          <a:xfrm>
            <a:off x="7111190" y="4015274"/>
            <a:ext cx="1314353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44965D2-1D7E-649B-2CDE-3BB0EF8DC394}"/>
              </a:ext>
            </a:extLst>
          </p:cNvPr>
          <p:cNvSpPr txBox="1"/>
          <p:nvPr/>
        </p:nvSpPr>
        <p:spPr>
          <a:xfrm>
            <a:off x="3201445" y="2516127"/>
            <a:ext cx="3768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800" dirty="0"/>
              <a:t>ตั้งค่าเวลาเปิด-ปิด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04897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DC1CCB6-C581-E014-BF64-531D2E8DC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ATD3.5-S3 Farm1 shield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4198A-D4C0-0786-01D4-495CB06EA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3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A467E12-3EA0-06B9-B141-B319BB32F8D4}"/>
              </a:ext>
            </a:extLst>
          </p:cNvPr>
          <p:cNvGrpSpPr/>
          <p:nvPr/>
        </p:nvGrpSpPr>
        <p:grpSpPr>
          <a:xfrm>
            <a:off x="1059044" y="1414023"/>
            <a:ext cx="3714082" cy="5048127"/>
            <a:chOff x="7398653" y="1245239"/>
            <a:chExt cx="3714082" cy="5048127"/>
          </a:xfrm>
        </p:grpSpPr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B04247F4-2F6C-B925-35DA-0A7384028B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930" t="17768" b="978"/>
            <a:stretch/>
          </p:blipFill>
          <p:spPr bwMode="auto">
            <a:xfrm>
              <a:off x="8577268" y="1245239"/>
              <a:ext cx="993059" cy="12134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2F82FD9B-13E4-2ED6-7A1A-51985A550E4C}"/>
                </a:ext>
              </a:extLst>
            </p:cNvPr>
            <p:cNvCxnSpPr>
              <a:cxnSpLocks/>
              <a:stCxn id="2" idx="3"/>
              <a:endCxn id="7" idx="1"/>
            </p:cNvCxnSpPr>
            <p:nvPr/>
          </p:nvCxnSpPr>
          <p:spPr>
            <a:xfrm>
              <a:off x="9570327" y="1851948"/>
              <a:ext cx="46086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23B9873-AA7C-FBC8-03D9-888332853879}"/>
                </a:ext>
              </a:extLst>
            </p:cNvPr>
            <p:cNvSpPr txBox="1"/>
            <p:nvPr/>
          </p:nvSpPr>
          <p:spPr>
            <a:xfrm>
              <a:off x="10031187" y="1590338"/>
              <a:ext cx="8259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OUT1</a:t>
              </a: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A7C518AF-F83B-26BA-E555-8D3C34AAB7F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930" t="17768" b="978"/>
            <a:stretch/>
          </p:blipFill>
          <p:spPr bwMode="auto">
            <a:xfrm>
              <a:off x="8577445" y="5080166"/>
              <a:ext cx="992882" cy="121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D150C27-52BF-F9C4-1E2B-C8FF22E9717C}"/>
                </a:ext>
              </a:extLst>
            </p:cNvPr>
            <p:cNvCxnSpPr>
              <a:cxnSpLocks/>
              <a:stCxn id="9" idx="3"/>
              <a:endCxn id="11" idx="1"/>
            </p:cNvCxnSpPr>
            <p:nvPr/>
          </p:nvCxnSpPr>
          <p:spPr>
            <a:xfrm>
              <a:off x="9570327" y="5686766"/>
              <a:ext cx="46085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87E54EB-C58E-9BE9-2102-95933620EF37}"/>
                </a:ext>
              </a:extLst>
            </p:cNvPr>
            <p:cNvSpPr txBox="1"/>
            <p:nvPr/>
          </p:nvSpPr>
          <p:spPr>
            <a:xfrm>
              <a:off x="10031186" y="5425156"/>
              <a:ext cx="10815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OUT4</a:t>
              </a:r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FF299D97-C3B1-096E-2708-4DC5E62F181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930" t="17768" b="978"/>
            <a:stretch/>
          </p:blipFill>
          <p:spPr bwMode="auto">
            <a:xfrm>
              <a:off x="8577445" y="3776687"/>
              <a:ext cx="992882" cy="121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DC8156A-4F30-7CA0-5C2B-96358A44A054}"/>
                </a:ext>
              </a:extLst>
            </p:cNvPr>
            <p:cNvCxnSpPr>
              <a:cxnSpLocks/>
              <a:stCxn id="12" idx="3"/>
              <a:endCxn id="14" idx="1"/>
            </p:cNvCxnSpPr>
            <p:nvPr/>
          </p:nvCxnSpPr>
          <p:spPr>
            <a:xfrm>
              <a:off x="9570327" y="4383287"/>
              <a:ext cx="46085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D7365CA-0C60-37E2-1003-0A5B34FDECEA}"/>
                </a:ext>
              </a:extLst>
            </p:cNvPr>
            <p:cNvSpPr txBox="1"/>
            <p:nvPr/>
          </p:nvSpPr>
          <p:spPr>
            <a:xfrm>
              <a:off x="10031186" y="4121677"/>
              <a:ext cx="10815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OUT3</a:t>
              </a:r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B0270DD0-9890-FB49-91F3-BDAACFFD73B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930" t="17768" b="978"/>
            <a:stretch/>
          </p:blipFill>
          <p:spPr bwMode="auto">
            <a:xfrm>
              <a:off x="8577268" y="2510855"/>
              <a:ext cx="993059" cy="12134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A23CD37-CE02-DEFB-5475-A2ABACAA7352}"/>
                </a:ext>
              </a:extLst>
            </p:cNvPr>
            <p:cNvCxnSpPr>
              <a:cxnSpLocks/>
              <a:stCxn id="15" idx="3"/>
              <a:endCxn id="17" idx="1"/>
            </p:cNvCxnSpPr>
            <p:nvPr/>
          </p:nvCxnSpPr>
          <p:spPr>
            <a:xfrm>
              <a:off x="9570327" y="3117564"/>
              <a:ext cx="46085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87A8672-8F9F-0A22-7694-F65276A87D81}"/>
                </a:ext>
              </a:extLst>
            </p:cNvPr>
            <p:cNvSpPr txBox="1"/>
            <p:nvPr/>
          </p:nvSpPr>
          <p:spPr>
            <a:xfrm>
              <a:off x="10031186" y="2855954"/>
              <a:ext cx="10813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OUT2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EBA79367-8423-520B-0F63-1FA1B5790EA8}"/>
                </a:ext>
              </a:extLst>
            </p:cNvPr>
            <p:cNvCxnSpPr>
              <a:cxnSpLocks/>
            </p:cNvCxnSpPr>
            <p:nvPr/>
          </p:nvCxnSpPr>
          <p:spPr>
            <a:xfrm>
              <a:off x="8116408" y="1851948"/>
              <a:ext cx="46086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2B9B7D2-C507-EFD4-FE62-1FB329A75394}"/>
                </a:ext>
              </a:extLst>
            </p:cNvPr>
            <p:cNvSpPr txBox="1"/>
            <p:nvPr/>
          </p:nvSpPr>
          <p:spPr>
            <a:xfrm>
              <a:off x="7398653" y="1621114"/>
              <a:ext cx="7177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/>
                <a:t>IO39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B90B2BC-CBFA-2495-6F09-5903B3656C15}"/>
                </a:ext>
              </a:extLst>
            </p:cNvPr>
            <p:cNvCxnSpPr>
              <a:cxnSpLocks/>
            </p:cNvCxnSpPr>
            <p:nvPr/>
          </p:nvCxnSpPr>
          <p:spPr>
            <a:xfrm>
              <a:off x="8116408" y="3173819"/>
              <a:ext cx="46086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22CE856-7AF9-0704-6191-1FFFB69E5FCC}"/>
                </a:ext>
              </a:extLst>
            </p:cNvPr>
            <p:cNvSpPr txBox="1"/>
            <p:nvPr/>
          </p:nvSpPr>
          <p:spPr>
            <a:xfrm>
              <a:off x="7398653" y="2942985"/>
              <a:ext cx="7177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/>
                <a:t>IO38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E7954EF3-4262-CC77-F763-B657A5E08CE0}"/>
                </a:ext>
              </a:extLst>
            </p:cNvPr>
            <p:cNvCxnSpPr>
              <a:cxnSpLocks/>
            </p:cNvCxnSpPr>
            <p:nvPr/>
          </p:nvCxnSpPr>
          <p:spPr>
            <a:xfrm>
              <a:off x="8116408" y="4383288"/>
              <a:ext cx="46086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F8F14FC-6C4F-4A07-8C23-989D27EAEBF3}"/>
                </a:ext>
              </a:extLst>
            </p:cNvPr>
            <p:cNvSpPr txBox="1"/>
            <p:nvPr/>
          </p:nvSpPr>
          <p:spPr>
            <a:xfrm>
              <a:off x="7398653" y="4152454"/>
              <a:ext cx="7177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/>
                <a:t>IO7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2DE8BC7-1F1B-47DC-C4E1-7F2B44FA6042}"/>
                </a:ext>
              </a:extLst>
            </p:cNvPr>
            <p:cNvCxnSpPr>
              <a:cxnSpLocks/>
            </p:cNvCxnSpPr>
            <p:nvPr/>
          </p:nvCxnSpPr>
          <p:spPr>
            <a:xfrm>
              <a:off x="8116408" y="5654506"/>
              <a:ext cx="46086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3ADE335-4A4B-05A2-2880-339627C61EC8}"/>
                </a:ext>
              </a:extLst>
            </p:cNvPr>
            <p:cNvSpPr txBox="1"/>
            <p:nvPr/>
          </p:nvSpPr>
          <p:spPr>
            <a:xfrm>
              <a:off x="7398653" y="5423672"/>
              <a:ext cx="7177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/>
                <a:t>IO8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3FA14A2D-A7D4-BC66-148E-C57F11B20F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69862" y="1517235"/>
            <a:ext cx="5385693" cy="450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218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29B3BC6-7408-6EF1-1462-C717762E07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9" b="20093"/>
          <a:stretch/>
        </p:blipFill>
        <p:spPr>
          <a:xfrm>
            <a:off x="0" y="2232737"/>
            <a:ext cx="5337110" cy="46252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1BB678-2E05-6969-7561-5F82B77DD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ติดต่อสอบถามเพิ่มเติม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1A0F3B-47C0-3F5C-6C71-329D03AFE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B81077B-5320-228A-5AF3-BC85323D78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" t="13062" r="68685" b="61088"/>
          <a:stretch/>
        </p:blipFill>
        <p:spPr bwMode="auto">
          <a:xfrm>
            <a:off x="3916158" y="5222433"/>
            <a:ext cx="950400" cy="95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449FB1-124C-98CF-F06D-299D59ECFE24}"/>
              </a:ext>
            </a:extLst>
          </p:cNvPr>
          <p:cNvSpPr txBox="1"/>
          <p:nvPr/>
        </p:nvSpPr>
        <p:spPr>
          <a:xfrm>
            <a:off x="4883018" y="5387316"/>
            <a:ext cx="2657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ArtronShop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05FD1C5-6276-F3AC-2998-3D8E440C6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25" y="4035493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7CFAE2-D2FF-38D0-E176-372658E5024B}"/>
              </a:ext>
            </a:extLst>
          </p:cNvPr>
          <p:cNvSpPr txBox="1"/>
          <p:nvPr/>
        </p:nvSpPr>
        <p:spPr>
          <a:xfrm>
            <a:off x="2774302" y="4185233"/>
            <a:ext cx="4027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@artronshop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A7890F7-1CE6-F0D7-822F-2BD5B49A8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25" y="1802573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2DF6A9-03D6-85EC-7A20-AE71160DC718}"/>
              </a:ext>
            </a:extLst>
          </p:cNvPr>
          <p:cNvSpPr txBox="1"/>
          <p:nvPr/>
        </p:nvSpPr>
        <p:spPr>
          <a:xfrm>
            <a:off x="2774302" y="1930688"/>
            <a:ext cx="71177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www.ArtronShop.co.th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967023-C223-D6A7-F581-22AD9AF6C5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425" y="2936253"/>
            <a:ext cx="889000" cy="889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FC46E1-D4C2-57AB-F4DB-7391CDF0ED34}"/>
              </a:ext>
            </a:extLst>
          </p:cNvPr>
          <p:cNvSpPr txBox="1"/>
          <p:nvPr/>
        </p:nvSpPr>
        <p:spPr>
          <a:xfrm>
            <a:off x="2833941" y="3057960"/>
            <a:ext cx="5486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contact@atronshop.co.th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6F4A3EB-D486-A61E-D8D7-A4E4EA1A26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164" y="5205325"/>
            <a:ext cx="948755" cy="948755"/>
          </a:xfrm>
          <a:prstGeom prst="rect">
            <a:avLst/>
          </a:prstGeom>
        </p:spPr>
      </p:pic>
      <p:pic>
        <p:nvPicPr>
          <p:cNvPr id="17" name="Picture 4">
            <a:extLst>
              <a:ext uri="{FF2B5EF4-FFF2-40B4-BE49-F238E27FC236}">
                <a16:creationId xmlns:a16="http://schemas.microsoft.com/office/drawing/2014/main" id="{F5EBB1A2-5CE2-B7F8-9C8B-EA9445067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25" y="5237542"/>
            <a:ext cx="889000" cy="88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5777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upermarket"/>
        <a:ea typeface=""/>
        <a:cs typeface="supermarket"/>
      </a:majorFont>
      <a:minorFont>
        <a:latin typeface="supermarket"/>
        <a:ea typeface=""/>
        <a:cs typeface="supermarke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3080</TotalTime>
  <Words>57</Words>
  <Application>Microsoft Office PowerPoint</Application>
  <PresentationFormat>Widescreen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supermarket</vt:lpstr>
      <vt:lpstr>Office Theme</vt:lpstr>
      <vt:lpstr>เครื่องตั้งเวลาเปิด-ปิด</vt:lpstr>
      <vt:lpstr>หลักการทำงาน</vt:lpstr>
      <vt:lpstr>ATD3.5-S3 Farm1 shield</vt:lpstr>
      <vt:lpstr>ติดต่อสอบถามเพิ่มเติม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บทที่ 30 เครื่องตั้งเวลาเปิด-ปิด (ไทม์เมอร์)</dc:title>
  <dc:creator>Sonthaya Nongnuch</dc:creator>
  <cp:lastModifiedBy>Sonthaya Nongnuch</cp:lastModifiedBy>
  <cp:revision>71</cp:revision>
  <cp:lastPrinted>2024-01-25T16:08:39Z</cp:lastPrinted>
  <dcterms:created xsi:type="dcterms:W3CDTF">2023-12-06T19:07:44Z</dcterms:created>
  <dcterms:modified xsi:type="dcterms:W3CDTF">2024-08-22T15:50:51Z</dcterms:modified>
</cp:coreProperties>
</file>

<file path=docProps/thumbnail.jpeg>
</file>